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57" r:id="rId4"/>
    <p:sldId id="28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78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6245-75FF-432A-A102-3AC63FD4F48F}" type="datetimeFigureOut">
              <a:rPr lang="en-GB" smtClean="0"/>
              <a:t>12/09/2023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26DF5-8783-4DDD-8016-EC961200BE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05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6245-75FF-432A-A102-3AC63FD4F48F}" type="datetimeFigureOut">
              <a:rPr lang="en-GB" smtClean="0"/>
              <a:t>12/09/2023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26DF5-8783-4DDD-8016-EC961200BE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996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6245-75FF-432A-A102-3AC63FD4F48F}" type="datetimeFigureOut">
              <a:rPr lang="en-GB" smtClean="0"/>
              <a:t>12/09/2023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26DF5-8783-4DDD-8016-EC961200BE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58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6245-75FF-432A-A102-3AC63FD4F48F}" type="datetimeFigureOut">
              <a:rPr lang="en-GB" smtClean="0"/>
              <a:t>12/09/2023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26DF5-8783-4DDD-8016-EC961200BE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04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6245-75FF-432A-A102-3AC63FD4F48F}" type="datetimeFigureOut">
              <a:rPr lang="en-GB" smtClean="0"/>
              <a:t>12/09/2023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26DF5-8783-4DDD-8016-EC961200BE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22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6245-75FF-432A-A102-3AC63FD4F48F}" type="datetimeFigureOut">
              <a:rPr lang="en-GB" smtClean="0"/>
              <a:t>12/09/2023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26DF5-8783-4DDD-8016-EC961200BE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764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6245-75FF-432A-A102-3AC63FD4F48F}" type="datetimeFigureOut">
              <a:rPr lang="en-GB" smtClean="0"/>
              <a:t>12/09/2023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26DF5-8783-4DDD-8016-EC961200BE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05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6245-75FF-432A-A102-3AC63FD4F48F}" type="datetimeFigureOut">
              <a:rPr lang="en-GB" smtClean="0"/>
              <a:t>12/09/2023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26DF5-8783-4DDD-8016-EC961200BE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62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6245-75FF-432A-A102-3AC63FD4F48F}" type="datetimeFigureOut">
              <a:rPr lang="en-GB" smtClean="0"/>
              <a:t>12/09/2023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26DF5-8783-4DDD-8016-EC961200BE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16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6245-75FF-432A-A102-3AC63FD4F48F}" type="datetimeFigureOut">
              <a:rPr lang="en-GB" smtClean="0"/>
              <a:t>12/09/2023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26DF5-8783-4DDD-8016-EC961200BE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814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6245-75FF-432A-A102-3AC63FD4F48F}" type="datetimeFigureOut">
              <a:rPr lang="en-GB" smtClean="0"/>
              <a:t>12/09/2023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26DF5-8783-4DDD-8016-EC961200BE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121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86245-75FF-432A-A102-3AC63FD4F48F}" type="datetimeFigureOut">
              <a:rPr lang="en-GB" smtClean="0"/>
              <a:t>12/09/2023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26DF5-8783-4DDD-8016-EC961200BE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382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D6FB80-5863-A30D-A9FD-88F821640F98}"/>
              </a:ext>
            </a:extLst>
          </p:cNvPr>
          <p:cNvSpPr txBox="1"/>
          <p:nvPr/>
        </p:nvSpPr>
        <p:spPr>
          <a:xfrm>
            <a:off x="1368862" y="2728809"/>
            <a:ext cx="640627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altLang="ko-KR" sz="4000" dirty="0">
                <a:latin typeface="+mj-lt"/>
              </a:rPr>
              <a:t>How to train your ViT?</a:t>
            </a:r>
          </a:p>
          <a:p>
            <a:pPr algn="ctr">
              <a:spcAft>
                <a:spcPts val="600"/>
              </a:spcAft>
            </a:pPr>
            <a:r>
              <a:rPr lang="en-GB" sz="4000" dirty="0">
                <a:latin typeface="+mj-lt"/>
              </a:rPr>
              <a:t>: Mixup Augmentation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7018C-B41A-FD45-C56A-366F559BFEF2}"/>
              </a:ext>
            </a:extLst>
          </p:cNvPr>
          <p:cNvSpPr txBox="1"/>
          <p:nvPr/>
        </p:nvSpPr>
        <p:spPr>
          <a:xfrm>
            <a:off x="3810228" y="4721548"/>
            <a:ext cx="152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2023.09.12.</a:t>
            </a:r>
          </a:p>
        </p:txBody>
      </p:sp>
    </p:spTree>
    <p:extLst>
      <p:ext uri="{BB962C8B-B14F-4D97-AF65-F5344CB8AC3E}">
        <p14:creationId xmlns:p14="http://schemas.microsoft.com/office/powerpoint/2010/main" val="4060855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9C6D2B-4D37-98C1-E206-F8DC464F2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63"/>
          <a:stretch/>
        </p:blipFill>
        <p:spPr>
          <a:xfrm>
            <a:off x="0" y="0"/>
            <a:ext cx="9144000" cy="26665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D28CF8-AC1B-8973-E0A7-670338079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03"/>
          <a:stretch/>
        </p:blipFill>
        <p:spPr>
          <a:xfrm>
            <a:off x="520364" y="4854177"/>
            <a:ext cx="2251636" cy="18906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178A8F-EB27-1160-C288-55A1BCB32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02" t="58400" r="22633"/>
          <a:stretch/>
        </p:blipFill>
        <p:spPr>
          <a:xfrm>
            <a:off x="2772000" y="2820244"/>
            <a:ext cx="3600000" cy="14752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74F283-7F4A-9A44-ACE2-3F0452111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00" y="4578049"/>
            <a:ext cx="3600000" cy="186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3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38EB93-BB35-2537-0742-DF2D214F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4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48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337EAB-BC2E-02CD-5330-BE3C3CD33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46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22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EFB779-B05F-7857-DAB8-1022CEE4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860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2D750E-F365-00B2-5857-4255C2514346}"/>
              </a:ext>
            </a:extLst>
          </p:cNvPr>
          <p:cNvSpPr txBox="1"/>
          <p:nvPr/>
        </p:nvSpPr>
        <p:spPr>
          <a:xfrm>
            <a:off x="1032972" y="1346960"/>
            <a:ext cx="306080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2023</a:t>
            </a:r>
            <a:r>
              <a:rPr lang="ko-KR" altLang="en-US" sz="1600" dirty="0"/>
              <a:t>년 </a:t>
            </a:r>
            <a:r>
              <a:rPr lang="en-GB" altLang="ko-KR" sz="1600" dirty="0"/>
              <a:t>9</a:t>
            </a:r>
            <a:r>
              <a:rPr lang="ko-KR" altLang="en-US" sz="1600" dirty="0"/>
              <a:t>월 </a:t>
            </a:r>
            <a:r>
              <a:rPr lang="en-GB" altLang="ko-KR" sz="1600" dirty="0"/>
              <a:t>12</a:t>
            </a:r>
            <a:r>
              <a:rPr lang="ko-KR" altLang="en-US" sz="1600" dirty="0"/>
              <a:t>일 기준 </a:t>
            </a:r>
            <a:r>
              <a:rPr lang="en-GB" altLang="ko-KR" sz="1600" dirty="0"/>
              <a:t>309</a:t>
            </a:r>
            <a:r>
              <a:rPr lang="ko-KR" altLang="en-US" sz="1600" dirty="0"/>
              <a:t>회 인용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149272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D53502-1B7A-3260-C872-43E08A114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9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55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DF27C8-9C4E-C806-AA6D-DC7FECBA5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6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58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C9D755-CA47-1809-18B9-D783639DF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7"/>
          <a:stretch/>
        </p:blipFill>
        <p:spPr>
          <a:xfrm>
            <a:off x="0" y="762000"/>
            <a:ext cx="9144000" cy="56425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63C8E1-87CB-2C9A-CD49-F2B492C10C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839"/>
          <a:stretch/>
        </p:blipFill>
        <p:spPr>
          <a:xfrm>
            <a:off x="0" y="0"/>
            <a:ext cx="9144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00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A06DB94-1238-802A-0FEC-58A059BE6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866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34124B-092C-FC9C-A582-54C8CC0F5A63}"/>
              </a:ext>
            </a:extLst>
          </p:cNvPr>
          <p:cNvSpPr txBox="1"/>
          <p:nvPr/>
        </p:nvSpPr>
        <p:spPr>
          <a:xfrm>
            <a:off x="730468" y="1223891"/>
            <a:ext cx="284304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2023.09.12 </a:t>
            </a:r>
            <a:r>
              <a:rPr lang="ko-KR" altLang="en-US" sz="1600" dirty="0"/>
              <a:t>기준 </a:t>
            </a:r>
            <a:r>
              <a:rPr lang="en-GB" altLang="ko-KR" sz="1600" dirty="0"/>
              <a:t>7,576</a:t>
            </a:r>
            <a:r>
              <a:rPr lang="ko-KR" altLang="en-US" sz="1600" dirty="0"/>
              <a:t>회 인용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17597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50E71D-C0F9-35AA-4E3C-22EBC9DD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42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0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D0BFD5-E5EE-2B59-4F0A-293A9539A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405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89C2E1-57FE-CC02-2BAE-9FCB7534B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620" y="1897119"/>
            <a:ext cx="1800000" cy="1440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841270-AA82-6545-487D-46AF15DC3481}"/>
              </a:ext>
            </a:extLst>
          </p:cNvPr>
          <p:cNvSpPr txBox="1"/>
          <p:nvPr/>
        </p:nvSpPr>
        <p:spPr>
          <a:xfrm>
            <a:off x="8026882" y="3338057"/>
            <a:ext cx="1003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ko-KR" altLang="en-US" sz="1200" dirty="0"/>
              <a:t>베타 분포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439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4FB7EDD-8300-C7E7-1F9F-D565D006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6969"/>
            <a:ext cx="9144000" cy="456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0088F2-D363-E650-862A-2E9DEEA66BE2}"/>
              </a:ext>
            </a:extLst>
          </p:cNvPr>
          <p:cNvSpPr txBox="1"/>
          <p:nvPr/>
        </p:nvSpPr>
        <p:spPr>
          <a:xfrm>
            <a:off x="1329559" y="444367"/>
            <a:ext cx="648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일반적으로 떠올릴 수 있는 이미지 데이터 증강 방법</a:t>
            </a:r>
            <a:endParaRPr lang="en-GB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184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5EBC15-3D10-8D82-12D2-431D1B2F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1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42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0A43E6-E774-E1E5-A28F-88436DC33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3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1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98CAC5-8358-5317-7765-B1669909C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37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AA2C20-F843-3BCC-BF66-B3736E9E3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50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11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D3EDE1-2446-96BD-6B00-CC06E672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3451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900879B-5E30-50D5-5AE3-F5680666D4AD}"/>
              </a:ext>
            </a:extLst>
          </p:cNvPr>
          <p:cNvGrpSpPr/>
          <p:nvPr/>
        </p:nvGrpSpPr>
        <p:grpSpPr>
          <a:xfrm>
            <a:off x="376207" y="2555838"/>
            <a:ext cx="8391586" cy="4144507"/>
            <a:chOff x="376207" y="2555838"/>
            <a:chExt cx="8391586" cy="414450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1E94DB8-C571-E59B-1BFB-56FC645CA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207" y="3290370"/>
              <a:ext cx="8391586" cy="34099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78588AE-E4E0-F779-A4F8-6632D546A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1860"/>
            <a:stretch/>
          </p:blipFill>
          <p:spPr>
            <a:xfrm>
              <a:off x="419415" y="2555838"/>
              <a:ext cx="3638577" cy="1942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3535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C28DF2-2A46-B8CB-96B7-15CDD90C0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36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E42289-DBDC-B1D0-D758-BC5DF5E75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93448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C0A48A-DE5A-D093-ED28-56D29ED6D0B6}"/>
              </a:ext>
            </a:extLst>
          </p:cNvPr>
          <p:cNvGrpSpPr/>
          <p:nvPr/>
        </p:nvGrpSpPr>
        <p:grpSpPr>
          <a:xfrm>
            <a:off x="1176313" y="2118694"/>
            <a:ext cx="6791375" cy="4302266"/>
            <a:chOff x="1176312" y="2555734"/>
            <a:chExt cx="6791375" cy="430226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6C30619-31F9-1A47-51ED-FA5B42541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6312" y="4286231"/>
              <a:ext cx="6791375" cy="257176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E2B74A3-312A-36F7-F8E4-41116A08AB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5489"/>
            <a:stretch/>
          </p:blipFill>
          <p:spPr>
            <a:xfrm>
              <a:off x="1217709" y="2555734"/>
              <a:ext cx="3629052" cy="19882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571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634483-E791-7E06-EA79-617E4015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71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EFFE74-5B4A-37BC-E534-BB80A2AAE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5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33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73C5948-EF98-8FA8-7319-0C50616D9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2" y="1822334"/>
            <a:ext cx="4320000" cy="321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94371-33F1-4271-6117-DBFAC32769EB}"/>
              </a:ext>
            </a:extLst>
          </p:cNvPr>
          <p:cNvSpPr txBox="1"/>
          <p:nvPr/>
        </p:nvSpPr>
        <p:spPr>
          <a:xfrm>
            <a:off x="356196" y="205672"/>
            <a:ext cx="1704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출처</a:t>
            </a:r>
            <a:endParaRPr lang="en-GB" sz="3200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E754E4-C2DD-1423-557D-FB608BDE5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450" y="1808454"/>
            <a:ext cx="4320000" cy="32410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377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3C0B0C-DC18-986C-1C2E-7E82AB449CBD}"/>
              </a:ext>
            </a:extLst>
          </p:cNvPr>
          <p:cNvSpPr txBox="1"/>
          <p:nvPr/>
        </p:nvSpPr>
        <p:spPr>
          <a:xfrm>
            <a:off x="356196" y="205672"/>
            <a:ext cx="1704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목차</a:t>
            </a:r>
            <a:endParaRPr lang="en-GB" sz="3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A1E72D-BB2F-C863-81A3-22E0D4650B70}"/>
              </a:ext>
            </a:extLst>
          </p:cNvPr>
          <p:cNvSpPr txBox="1"/>
          <p:nvPr/>
        </p:nvSpPr>
        <p:spPr>
          <a:xfrm>
            <a:off x="909144" y="1156139"/>
            <a:ext cx="681070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300000"/>
              </a:lnSpc>
              <a:buAutoNum type="arabicPeriod"/>
            </a:pPr>
            <a:r>
              <a:rPr lang="en-GB" sz="2000" dirty="0"/>
              <a:t>Introduction : CNN </a:t>
            </a:r>
            <a:r>
              <a:rPr lang="ko-KR" altLang="en-US" sz="2000" dirty="0"/>
              <a:t>에서 </a:t>
            </a:r>
            <a:r>
              <a:rPr lang="en-GB" altLang="ko-KR" sz="2000" dirty="0"/>
              <a:t>ViT </a:t>
            </a:r>
            <a:r>
              <a:rPr lang="ko-KR" altLang="en-US" sz="2000" dirty="0"/>
              <a:t>로</a:t>
            </a:r>
            <a:r>
              <a:rPr lang="en-GB" altLang="ko-KR" sz="2000" dirty="0"/>
              <a:t>...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en-GB" sz="2000" dirty="0"/>
              <a:t>ViT (Visual Transformer) </a:t>
            </a:r>
            <a:r>
              <a:rPr lang="ko-KR" altLang="en-US" sz="2000" dirty="0"/>
              <a:t>란</a:t>
            </a:r>
            <a:r>
              <a:rPr lang="en-GB" altLang="ko-KR" sz="2000" dirty="0"/>
              <a:t>?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en-GB" sz="2000" dirty="0"/>
              <a:t>How to train your ViT?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en-GB" sz="2000" dirty="0">
                <a:latin typeface="+mj-ea"/>
                <a:ea typeface="+mj-ea"/>
              </a:rPr>
              <a:t>Mixup </a:t>
            </a:r>
            <a:r>
              <a:rPr lang="ko-KR" altLang="en-US" sz="2000" dirty="0">
                <a:latin typeface="+mj-ea"/>
                <a:ea typeface="+mj-ea"/>
              </a:rPr>
              <a:t>알고리즘</a:t>
            </a:r>
            <a:endParaRPr lang="en-GB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90666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601BD0-8C21-5452-5328-90BB84FF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0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19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1CB84F-B66A-B315-21D0-E76F9298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7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6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8F244F-4489-4571-5DA7-B90CB9320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7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12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85A1B3-0F28-0C80-4962-2FD63506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98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AD62B-F743-2E5A-3928-060B8A8980EA}"/>
              </a:ext>
            </a:extLst>
          </p:cNvPr>
          <p:cNvSpPr txBox="1"/>
          <p:nvPr/>
        </p:nvSpPr>
        <p:spPr>
          <a:xfrm>
            <a:off x="1032972" y="1346960"/>
            <a:ext cx="336560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2023</a:t>
            </a:r>
            <a:r>
              <a:rPr lang="ko-KR" altLang="en-US" sz="1600" dirty="0"/>
              <a:t>년 </a:t>
            </a:r>
            <a:r>
              <a:rPr lang="en-GB" altLang="ko-KR" sz="1600" dirty="0"/>
              <a:t>9</a:t>
            </a:r>
            <a:r>
              <a:rPr lang="ko-KR" altLang="en-US" sz="1600" dirty="0"/>
              <a:t>월 </a:t>
            </a:r>
            <a:r>
              <a:rPr lang="en-GB" altLang="ko-KR" sz="1600" dirty="0"/>
              <a:t>12</a:t>
            </a:r>
            <a:r>
              <a:rPr lang="ko-KR" altLang="en-US" sz="1600" dirty="0"/>
              <a:t>일 기준 </a:t>
            </a:r>
            <a:r>
              <a:rPr lang="en-GB" altLang="ko-KR" sz="1600" dirty="0"/>
              <a:t>20,997</a:t>
            </a:r>
            <a:r>
              <a:rPr lang="ko-KR" altLang="en-US" sz="1600" dirty="0"/>
              <a:t>회 인용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950075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C31300-9387-18C2-AE90-F42232541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3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73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bWorldDotum_Pro">
      <a:majorFont>
        <a:latin typeface="KoPubWorldDotum_Pro Bold"/>
        <a:ea typeface="KoPubWorldDotum_Pro Bold"/>
        <a:cs typeface=""/>
      </a:majorFont>
      <a:minorFont>
        <a:latin typeface="KoPubWorldDotum_Pro Light"/>
        <a:ea typeface="KoPubWorldDotum_Pro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45</TotalTime>
  <Words>71</Words>
  <Application>Microsoft Office PowerPoint</Application>
  <PresentationFormat>화면 슬라이드 쇼(4:3)</PresentationFormat>
  <Paragraphs>14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KoPubWorldDotum_Pro Bold</vt:lpstr>
      <vt:lpstr>KoPubWorldDotum_Pro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Kwan-Gu Baek</dc:creator>
  <cp:lastModifiedBy>Kwan-Gu Baek</cp:lastModifiedBy>
  <cp:revision>74</cp:revision>
  <dcterms:created xsi:type="dcterms:W3CDTF">2023-09-12T10:44:22Z</dcterms:created>
  <dcterms:modified xsi:type="dcterms:W3CDTF">2023-09-12T11:34:02Z</dcterms:modified>
</cp:coreProperties>
</file>